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312" r:id="rId2"/>
    <p:sldId id="376" r:id="rId3"/>
    <p:sldId id="318" r:id="rId4"/>
    <p:sldId id="315" r:id="rId5"/>
    <p:sldId id="316" r:id="rId6"/>
    <p:sldId id="317" r:id="rId7"/>
    <p:sldId id="377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 varScale="1">
        <p:scale>
          <a:sx n="84" d="100"/>
          <a:sy n="84" d="100"/>
        </p:scale>
        <p:origin x="179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 dirty="0">
                <a:solidFill>
                  <a:schemeClr val="bg2">
                    <a:lumMod val="50000"/>
                  </a:schemeClr>
                </a:solidFill>
              </a:rPr>
              <a:t>Food and Beverage Management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494116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© 2016 Cousins et al: </a:t>
            </a:r>
            <a:r>
              <a:rPr lang="en-GB" alt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Food and Beverage Management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4</a:t>
            </a:r>
            <a:r>
              <a:rPr lang="en-GB" altLang="en-US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edition, Goodfellow Publishers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085184" y="8676456"/>
            <a:ext cx="1772816" cy="467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96B9AA-3ABD-4774-B49E-25C433D53B6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37133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/>
              <a:t>Food and Beverage Management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34400"/>
            <a:ext cx="3581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/>
              <a:t>Cousins et al: </a:t>
            </a:r>
            <a:r>
              <a:rPr lang="en-GB" altLang="en-US" i="1"/>
              <a:t>Food and Beverage Management</a:t>
            </a:r>
            <a:r>
              <a:rPr lang="en-GB" altLang="en-US"/>
              <a:t>, 3</a:t>
            </a:r>
            <a:r>
              <a:rPr lang="en-GB" altLang="en-US" baseline="30000"/>
              <a:t>rd</a:t>
            </a:r>
            <a:r>
              <a:rPr lang="en-GB" altLang="en-US"/>
              <a:t> edition, Goodfellows Publishers © 2011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137773-91BD-4777-98D0-DEF7E5184F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03213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755576" y="98072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dirty="0"/>
              <a:t>Click to Edit Master Title Style</a:t>
            </a: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420888"/>
            <a:ext cx="6400800" cy="1296144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en-US" noProof="0" dirty="0"/>
              <a:t>Click to edit Master subtitle style</a:t>
            </a:r>
          </a:p>
        </p:txBody>
      </p:sp>
      <p:pic>
        <p:nvPicPr>
          <p:cNvPr id="4" name="Picture 3" descr="A display in a store&#10;&#10;Description automatically generated">
            <a:extLst>
              <a:ext uri="{FF2B5EF4-FFF2-40B4-BE49-F238E27FC236}">
                <a16:creationId xmlns:a16="http://schemas.microsoft.com/office/drawing/2014/main" id="{17974C5D-CFEE-4336-BD10-8296FA905E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259" y="4014192"/>
            <a:ext cx="2073394" cy="2690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34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65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9303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q"/>
              <a:defRPr/>
            </a:lvl1pPr>
            <a:lvl2pPr>
              <a:buClr>
                <a:schemeClr val="tx2">
                  <a:lumMod val="75000"/>
                </a:schemeClr>
              </a:buClr>
              <a:defRPr/>
            </a:lvl2pPr>
            <a:lvl3pPr marL="1143000" indent="-228600">
              <a:buClr>
                <a:srgbClr val="002060"/>
              </a:buClr>
              <a:buFont typeface="Courier New" panose="02070309020205020404" pitchFamily="49" charset="0"/>
              <a:buChar char="o"/>
              <a:defRPr/>
            </a:lvl3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24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90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584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2040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85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6369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3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93037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03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374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49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75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59606" y="611500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4609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2060848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 userDrawn="1"/>
        </p:nvSpPr>
        <p:spPr bwMode="auto">
          <a:xfrm>
            <a:off x="2039938" y="6614270"/>
            <a:ext cx="7104062" cy="24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0" hangingPunct="0"/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© 2019 Cousins et al: </a:t>
            </a:r>
            <a:r>
              <a:rPr lang="en-GB" altLang="en-US" sz="1100" i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Food and Beverage Management</a:t>
            </a:r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5th edition, Goodfellow Publishers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2060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altLang="en-US" dirty="0"/>
              <a:t>Food and Beverage Management</a:t>
            </a:r>
            <a:br>
              <a:rPr lang="en-GB" altLang="en-US"/>
            </a:br>
            <a:r>
              <a:rPr lang="en-GB" altLang="en-US"/>
              <a:t>fifth edition</a:t>
            </a:r>
            <a:endParaRPr lang="en-GB" altLang="en-US" dirty="0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/>
              <a:t>Appendix B</a:t>
            </a:r>
            <a:endParaRPr lang="en-GB" altLang="en-US" dirty="0"/>
          </a:p>
          <a:p>
            <a:r>
              <a:rPr lang="en-GB" altLang="en-US" dirty="0"/>
              <a:t>Operational Calculations</a:t>
            </a:r>
          </a:p>
        </p:txBody>
      </p:sp>
    </p:spTree>
    <p:extLst>
      <p:ext uri="{BB962C8B-B14F-4D97-AF65-F5344CB8AC3E}">
        <p14:creationId xmlns:p14="http://schemas.microsoft.com/office/powerpoint/2010/main" val="45823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496943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952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ousinsJ\Documents\FoodAndBev\FandB Management\FandB 4th\PowerPoint for web 4th\FandBM 4th Figure and table images\Annex B Intr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272" y="175747"/>
            <a:ext cx="6567092" cy="6340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764704"/>
            <a:ext cx="14285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Example </a:t>
            </a:r>
          </a:p>
          <a:p>
            <a:r>
              <a:rPr lang="en-GB" dirty="0">
                <a:solidFill>
                  <a:schemeClr val="tx2"/>
                </a:solidFill>
              </a:rPr>
              <a:t>figures</a:t>
            </a:r>
          </a:p>
        </p:txBody>
      </p:sp>
    </p:spTree>
    <p:extLst>
      <p:ext uri="{BB962C8B-B14F-4D97-AF65-F5344CB8AC3E}">
        <p14:creationId xmlns:p14="http://schemas.microsoft.com/office/powerpoint/2010/main" val="3925330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990600"/>
            <a:ext cx="7793038" cy="769938"/>
          </a:xfrm>
        </p:spPr>
        <p:txBody>
          <a:bodyPr/>
          <a:lstStyle/>
          <a:p>
            <a:r>
              <a:rPr lang="en-GB" altLang="en-US"/>
              <a:t>Possible calculations:</a:t>
            </a:r>
          </a:p>
        </p:txBody>
      </p:sp>
      <p:pic>
        <p:nvPicPr>
          <p:cNvPr id="156675" name="Picture 3" descr="C:\Documents and Settings\cousinsj\My Documents\FoodAndBev\FandB Management\FandB 2011\FandB PPT\Figs and Tables 3rd\Figure A.1c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02" y="1844824"/>
            <a:ext cx="8147562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430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and:</a:t>
            </a:r>
          </a:p>
        </p:txBody>
      </p:sp>
      <p:pic>
        <p:nvPicPr>
          <p:cNvPr id="157699" name="Picture 3" descr="C:\Documents and Settings\cousinsj\My Documents\FoodAndBev\FandB Management\FandB 2011\FandB PPT\Figs and Tables 3rd\Figure A.1d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8" y="2133600"/>
            <a:ext cx="8666162" cy="353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1363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Check matrix</a:t>
            </a:r>
          </a:p>
        </p:txBody>
      </p:sp>
      <p:pic>
        <p:nvPicPr>
          <p:cNvPr id="158723" name="Picture 1027" descr="C:\Documents and Settings\cousinsj\My Documents\FoodAndBev\FandB Management\FandB 2011\FandB PPT\Figs and Tables 3rd\Figure A.1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42" y="2708920"/>
            <a:ext cx="8458715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A69BE5F-7A75-4389-A04E-A2E1039AEAFE}"/>
              </a:ext>
            </a:extLst>
          </p:cNvPr>
          <p:cNvSpPr txBox="1"/>
          <p:nvPr/>
        </p:nvSpPr>
        <p:spPr>
          <a:xfrm>
            <a:off x="971600" y="1928817"/>
            <a:ext cx="68784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If the calculations are correctly completed then the check matrix should match this one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069E46-AF17-41B0-AEAB-BB0436818A34}"/>
              </a:ext>
            </a:extLst>
          </p:cNvPr>
          <p:cNvSpPr txBox="1"/>
          <p:nvPr/>
        </p:nvSpPr>
        <p:spPr>
          <a:xfrm>
            <a:off x="611561" y="6047710"/>
            <a:ext cx="8189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400" dirty="0"/>
              <a:t>The details of the calculations are given in Appendix B of </a:t>
            </a:r>
            <a:r>
              <a:rPr lang="en-GB" sz="1400" i="1" dirty="0"/>
              <a:t>Food and Beverage Management</a:t>
            </a:r>
            <a:r>
              <a:rPr lang="en-GB" sz="1400" dirty="0"/>
              <a:t> 5</a:t>
            </a:r>
            <a:r>
              <a:rPr lang="en-GB" sz="1400" baseline="30000" dirty="0"/>
              <a:t>th</a:t>
            </a:r>
            <a:r>
              <a:rPr lang="en-GB" sz="1400" dirty="0"/>
              <a:t> edition, Cousins et. al. 2019 Goodfellow Publishers</a:t>
            </a:r>
          </a:p>
        </p:txBody>
      </p:sp>
    </p:spTree>
    <p:extLst>
      <p:ext uri="{BB962C8B-B14F-4D97-AF65-F5344CB8AC3E}">
        <p14:creationId xmlns:p14="http://schemas.microsoft.com/office/powerpoint/2010/main" val="3750028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496943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588539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356</TotalTime>
  <Words>57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Courier New</vt:lpstr>
      <vt:lpstr>Gill Sans MT</vt:lpstr>
      <vt:lpstr>Tahoma</vt:lpstr>
      <vt:lpstr>Times New Roman</vt:lpstr>
      <vt:lpstr>Wingdings</vt:lpstr>
      <vt:lpstr>Blends</vt:lpstr>
      <vt:lpstr>Food and Beverage Management fifth edition</vt:lpstr>
      <vt:lpstr>PowerPoint Presentation</vt:lpstr>
      <vt:lpstr>PowerPoint Presentation</vt:lpstr>
      <vt:lpstr>Possible calculations:</vt:lpstr>
      <vt:lpstr>and:</vt:lpstr>
      <vt:lpstr>Check matrix</vt:lpstr>
      <vt:lpstr>PowerPoint Presentation</vt:lpstr>
    </vt:vector>
  </TitlesOfParts>
  <Company>The Food and Beverage Training Company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Beverage Managment 5th Edition 2019</dc:title>
  <dc:subject>Appendix B Operationsl Calculations</dc:subject>
  <dc:creator>John Cousins The Food and Beverage Training Company</dc:creator>
  <cp:keywords>Appendix B Operationsl Calculations</cp:keywords>
  <dc:description>This presentation is copyright.  Any use or adaptions must always include proper acknowledgement of the source.</dc:description>
  <cp:lastModifiedBy>John Cousins</cp:lastModifiedBy>
  <cp:revision>72</cp:revision>
  <dcterms:created xsi:type="dcterms:W3CDTF">2011-08-30T14:41:49Z</dcterms:created>
  <dcterms:modified xsi:type="dcterms:W3CDTF">2019-04-14T16:05:22Z</dcterms:modified>
  <cp:category>This presentation is copyright.  Any use or adaptions must always include proper acknowledgement of the source.</cp:category>
</cp:coreProperties>
</file>